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"/>
  </p:notesMasterIdLst>
  <p:sldIdLst>
    <p:sldId id="342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9933"/>
    <a:srgbClr val="C99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2E679-05FA-4F7E-B755-A3BA83CA7C63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F7777-508C-4643-94EA-BA1128494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7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82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69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61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2FFB38E9-9B75-2D46-B31F-4130595FAE1D}"/>
              </a:ext>
            </a:extLst>
          </p:cNvPr>
          <p:cNvSpPr txBox="1"/>
          <p:nvPr/>
        </p:nvSpPr>
        <p:spPr>
          <a:xfrm>
            <a:off x="6332536" y="266242"/>
            <a:ext cx="2245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sz="30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Applications</a:t>
            </a:r>
          </a:p>
        </p:txBody>
      </p:sp>
      <p:sp>
        <p:nvSpPr>
          <p:cNvPr id="3" name="Shape 31117">
            <a:extLst>
              <a:ext uri="{FF2B5EF4-FFF2-40B4-BE49-F238E27FC236}">
                <a16:creationId xmlns:a16="http://schemas.microsoft.com/office/drawing/2014/main" id="{A9756CDF-029E-1941-92D2-0D86E7206BB8}"/>
              </a:ext>
            </a:extLst>
          </p:cNvPr>
          <p:cNvSpPr/>
          <p:nvPr/>
        </p:nvSpPr>
        <p:spPr>
          <a:xfrm>
            <a:off x="7082844" y="1526413"/>
            <a:ext cx="1800185" cy="4488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589" extrusionOk="0">
                <a:moveTo>
                  <a:pt x="20749" y="11025"/>
                </a:moveTo>
                <a:cubicBezTo>
                  <a:pt x="20553" y="10853"/>
                  <a:pt x="20508" y="10859"/>
                  <a:pt x="20263" y="10723"/>
                </a:cubicBezTo>
                <a:cubicBezTo>
                  <a:pt x="19984" y="10586"/>
                  <a:pt x="19774" y="10559"/>
                  <a:pt x="19542" y="10393"/>
                </a:cubicBezTo>
                <a:cubicBezTo>
                  <a:pt x="19310" y="10226"/>
                  <a:pt x="19106" y="9814"/>
                  <a:pt x="19005" y="9637"/>
                </a:cubicBezTo>
                <a:cubicBezTo>
                  <a:pt x="18905" y="9460"/>
                  <a:pt x="18804" y="9184"/>
                  <a:pt x="18529" y="8743"/>
                </a:cubicBezTo>
                <a:cubicBezTo>
                  <a:pt x="18228" y="8262"/>
                  <a:pt x="17801" y="7716"/>
                  <a:pt x="17644" y="7540"/>
                </a:cubicBezTo>
                <a:cubicBezTo>
                  <a:pt x="17343" y="7202"/>
                  <a:pt x="17427" y="6596"/>
                  <a:pt x="17312" y="6194"/>
                </a:cubicBezTo>
                <a:cubicBezTo>
                  <a:pt x="17296" y="6115"/>
                  <a:pt x="17412" y="5253"/>
                  <a:pt x="17410" y="5010"/>
                </a:cubicBezTo>
                <a:cubicBezTo>
                  <a:pt x="17409" y="4767"/>
                  <a:pt x="17065" y="4209"/>
                  <a:pt x="16705" y="3998"/>
                </a:cubicBezTo>
                <a:cubicBezTo>
                  <a:pt x="16345" y="3786"/>
                  <a:pt x="15577" y="3606"/>
                  <a:pt x="15232" y="3575"/>
                </a:cubicBezTo>
                <a:cubicBezTo>
                  <a:pt x="14887" y="3543"/>
                  <a:pt x="14010" y="3483"/>
                  <a:pt x="13673" y="3449"/>
                </a:cubicBezTo>
                <a:cubicBezTo>
                  <a:pt x="13336" y="3415"/>
                  <a:pt x="12641" y="3368"/>
                  <a:pt x="12355" y="3226"/>
                </a:cubicBezTo>
                <a:cubicBezTo>
                  <a:pt x="12105" y="3101"/>
                  <a:pt x="11967" y="2985"/>
                  <a:pt x="11998" y="2814"/>
                </a:cubicBezTo>
                <a:cubicBezTo>
                  <a:pt x="11998" y="2814"/>
                  <a:pt x="12271" y="2666"/>
                  <a:pt x="12346" y="2616"/>
                </a:cubicBezTo>
                <a:cubicBezTo>
                  <a:pt x="12421" y="2567"/>
                  <a:pt x="12600" y="2441"/>
                  <a:pt x="12675" y="2365"/>
                </a:cubicBezTo>
                <a:lnTo>
                  <a:pt x="12919" y="2067"/>
                </a:lnTo>
                <a:cubicBezTo>
                  <a:pt x="13164" y="1988"/>
                  <a:pt x="13503" y="1372"/>
                  <a:pt x="13353" y="1323"/>
                </a:cubicBezTo>
                <a:cubicBezTo>
                  <a:pt x="13257" y="1291"/>
                  <a:pt x="13099" y="1350"/>
                  <a:pt x="13099" y="1350"/>
                </a:cubicBezTo>
                <a:cubicBezTo>
                  <a:pt x="13164" y="1278"/>
                  <a:pt x="13240" y="1248"/>
                  <a:pt x="13240" y="981"/>
                </a:cubicBezTo>
                <a:cubicBezTo>
                  <a:pt x="13240" y="713"/>
                  <a:pt x="13014" y="1"/>
                  <a:pt x="10705" y="0"/>
                </a:cubicBezTo>
                <a:lnTo>
                  <a:pt x="10705" y="0"/>
                </a:lnTo>
                <a:cubicBezTo>
                  <a:pt x="10704" y="0"/>
                  <a:pt x="10703" y="0"/>
                  <a:pt x="10702" y="0"/>
                </a:cubicBezTo>
                <a:cubicBezTo>
                  <a:pt x="10701" y="0"/>
                  <a:pt x="10700" y="0"/>
                  <a:pt x="10699" y="0"/>
                </a:cubicBezTo>
                <a:lnTo>
                  <a:pt x="10699" y="0"/>
                </a:lnTo>
                <a:cubicBezTo>
                  <a:pt x="8390" y="1"/>
                  <a:pt x="8132" y="795"/>
                  <a:pt x="8164" y="981"/>
                </a:cubicBezTo>
                <a:cubicBezTo>
                  <a:pt x="8196" y="1166"/>
                  <a:pt x="8240" y="1278"/>
                  <a:pt x="8305" y="1350"/>
                </a:cubicBezTo>
                <a:cubicBezTo>
                  <a:pt x="8305" y="1350"/>
                  <a:pt x="8147" y="1291"/>
                  <a:pt x="8051" y="1323"/>
                </a:cubicBezTo>
                <a:cubicBezTo>
                  <a:pt x="7901" y="1372"/>
                  <a:pt x="8240" y="1988"/>
                  <a:pt x="8486" y="2067"/>
                </a:cubicBezTo>
                <a:lnTo>
                  <a:pt x="8729" y="2365"/>
                </a:lnTo>
                <a:cubicBezTo>
                  <a:pt x="8804" y="2441"/>
                  <a:pt x="8983" y="2567"/>
                  <a:pt x="9058" y="2616"/>
                </a:cubicBezTo>
                <a:cubicBezTo>
                  <a:pt x="9134" y="2666"/>
                  <a:pt x="9406" y="2814"/>
                  <a:pt x="9406" y="2814"/>
                </a:cubicBezTo>
                <a:cubicBezTo>
                  <a:pt x="9437" y="2985"/>
                  <a:pt x="9299" y="3101"/>
                  <a:pt x="9049" y="3226"/>
                </a:cubicBezTo>
                <a:cubicBezTo>
                  <a:pt x="8764" y="3368"/>
                  <a:pt x="8068" y="3415"/>
                  <a:pt x="7731" y="3449"/>
                </a:cubicBezTo>
                <a:cubicBezTo>
                  <a:pt x="7395" y="3483"/>
                  <a:pt x="6518" y="3543"/>
                  <a:pt x="6172" y="3575"/>
                </a:cubicBezTo>
                <a:cubicBezTo>
                  <a:pt x="5827" y="3606"/>
                  <a:pt x="5059" y="3786"/>
                  <a:pt x="4699" y="3998"/>
                </a:cubicBezTo>
                <a:cubicBezTo>
                  <a:pt x="4339" y="4209"/>
                  <a:pt x="3995" y="4767"/>
                  <a:pt x="3994" y="5010"/>
                </a:cubicBezTo>
                <a:cubicBezTo>
                  <a:pt x="3993" y="5253"/>
                  <a:pt x="4109" y="6115"/>
                  <a:pt x="4092" y="6194"/>
                </a:cubicBezTo>
                <a:cubicBezTo>
                  <a:pt x="3977" y="6596"/>
                  <a:pt x="4061" y="7202"/>
                  <a:pt x="3760" y="7540"/>
                </a:cubicBezTo>
                <a:cubicBezTo>
                  <a:pt x="3603" y="7716"/>
                  <a:pt x="3176" y="8262"/>
                  <a:pt x="2876" y="8743"/>
                </a:cubicBezTo>
                <a:cubicBezTo>
                  <a:pt x="2600" y="9184"/>
                  <a:pt x="2499" y="9460"/>
                  <a:pt x="2399" y="9637"/>
                </a:cubicBezTo>
                <a:cubicBezTo>
                  <a:pt x="2298" y="9814"/>
                  <a:pt x="2095" y="10226"/>
                  <a:pt x="1863" y="10393"/>
                </a:cubicBezTo>
                <a:cubicBezTo>
                  <a:pt x="1630" y="10559"/>
                  <a:pt x="1421" y="10586"/>
                  <a:pt x="1142" y="10723"/>
                </a:cubicBezTo>
                <a:cubicBezTo>
                  <a:pt x="896" y="10859"/>
                  <a:pt x="851" y="10853"/>
                  <a:pt x="655" y="11025"/>
                </a:cubicBezTo>
                <a:cubicBezTo>
                  <a:pt x="442" y="11212"/>
                  <a:pt x="-98" y="11437"/>
                  <a:pt x="15" y="11495"/>
                </a:cubicBezTo>
                <a:cubicBezTo>
                  <a:pt x="128" y="11553"/>
                  <a:pt x="279" y="11528"/>
                  <a:pt x="448" y="11470"/>
                </a:cubicBezTo>
                <a:cubicBezTo>
                  <a:pt x="617" y="11412"/>
                  <a:pt x="956" y="11202"/>
                  <a:pt x="1163" y="11161"/>
                </a:cubicBezTo>
                <a:cubicBezTo>
                  <a:pt x="1370" y="11120"/>
                  <a:pt x="1361" y="11169"/>
                  <a:pt x="1257" y="11314"/>
                </a:cubicBezTo>
                <a:lnTo>
                  <a:pt x="1088" y="11569"/>
                </a:lnTo>
                <a:cubicBezTo>
                  <a:pt x="1006" y="11691"/>
                  <a:pt x="767" y="11878"/>
                  <a:pt x="636" y="12072"/>
                </a:cubicBezTo>
                <a:cubicBezTo>
                  <a:pt x="456" y="12308"/>
                  <a:pt x="388" y="12388"/>
                  <a:pt x="617" y="12410"/>
                </a:cubicBezTo>
                <a:cubicBezTo>
                  <a:pt x="847" y="12424"/>
                  <a:pt x="1009" y="12173"/>
                  <a:pt x="1107" y="12080"/>
                </a:cubicBezTo>
                <a:cubicBezTo>
                  <a:pt x="1304" y="11893"/>
                  <a:pt x="1434" y="11732"/>
                  <a:pt x="1615" y="11610"/>
                </a:cubicBezTo>
                <a:cubicBezTo>
                  <a:pt x="1598" y="11632"/>
                  <a:pt x="1587" y="11771"/>
                  <a:pt x="1587" y="11814"/>
                </a:cubicBezTo>
                <a:cubicBezTo>
                  <a:pt x="1587" y="11857"/>
                  <a:pt x="1450" y="12246"/>
                  <a:pt x="1347" y="12500"/>
                </a:cubicBezTo>
                <a:cubicBezTo>
                  <a:pt x="1276" y="12673"/>
                  <a:pt x="1587" y="12642"/>
                  <a:pt x="1657" y="12580"/>
                </a:cubicBezTo>
                <a:cubicBezTo>
                  <a:pt x="1728" y="12519"/>
                  <a:pt x="1798" y="12309"/>
                  <a:pt x="1897" y="12148"/>
                </a:cubicBezTo>
                <a:cubicBezTo>
                  <a:pt x="2010" y="11964"/>
                  <a:pt x="2032" y="11765"/>
                  <a:pt x="2179" y="11672"/>
                </a:cubicBezTo>
                <a:cubicBezTo>
                  <a:pt x="2147" y="11701"/>
                  <a:pt x="2193" y="11808"/>
                  <a:pt x="2137" y="12105"/>
                </a:cubicBezTo>
                <a:cubicBezTo>
                  <a:pt x="2097" y="12313"/>
                  <a:pt x="1989" y="12574"/>
                  <a:pt x="2229" y="12574"/>
                </a:cubicBezTo>
                <a:cubicBezTo>
                  <a:pt x="2469" y="12574"/>
                  <a:pt x="2518" y="12241"/>
                  <a:pt x="2589" y="12086"/>
                </a:cubicBezTo>
                <a:cubicBezTo>
                  <a:pt x="2659" y="11932"/>
                  <a:pt x="2673" y="11799"/>
                  <a:pt x="2730" y="11703"/>
                </a:cubicBezTo>
                <a:cubicBezTo>
                  <a:pt x="2765" y="11814"/>
                  <a:pt x="2772" y="11969"/>
                  <a:pt x="2782" y="12109"/>
                </a:cubicBezTo>
                <a:cubicBezTo>
                  <a:pt x="2796" y="12327"/>
                  <a:pt x="2760" y="12468"/>
                  <a:pt x="2923" y="12471"/>
                </a:cubicBezTo>
                <a:cubicBezTo>
                  <a:pt x="3218" y="12477"/>
                  <a:pt x="3175" y="12083"/>
                  <a:pt x="3196" y="11728"/>
                </a:cubicBezTo>
                <a:cubicBezTo>
                  <a:pt x="3238" y="11495"/>
                  <a:pt x="3417" y="11319"/>
                  <a:pt x="3478" y="11211"/>
                </a:cubicBezTo>
                <a:cubicBezTo>
                  <a:pt x="3539" y="11103"/>
                  <a:pt x="3428" y="10868"/>
                  <a:pt x="3403" y="10679"/>
                </a:cubicBezTo>
                <a:cubicBezTo>
                  <a:pt x="3354" y="10586"/>
                  <a:pt x="3521" y="10372"/>
                  <a:pt x="3817" y="10135"/>
                </a:cubicBezTo>
                <a:cubicBezTo>
                  <a:pt x="3866" y="10092"/>
                  <a:pt x="4830" y="9517"/>
                  <a:pt x="4961" y="9388"/>
                </a:cubicBezTo>
                <a:cubicBezTo>
                  <a:pt x="5109" y="9251"/>
                  <a:pt x="5404" y="8979"/>
                  <a:pt x="5551" y="8756"/>
                </a:cubicBezTo>
                <a:cubicBezTo>
                  <a:pt x="5633" y="8649"/>
                  <a:pt x="5699" y="8570"/>
                  <a:pt x="5765" y="8397"/>
                </a:cubicBezTo>
                <a:cubicBezTo>
                  <a:pt x="5863" y="8146"/>
                  <a:pt x="5872" y="7984"/>
                  <a:pt x="5937" y="7704"/>
                </a:cubicBezTo>
                <a:cubicBezTo>
                  <a:pt x="5954" y="7654"/>
                  <a:pt x="6226" y="7259"/>
                  <a:pt x="6301" y="6946"/>
                </a:cubicBezTo>
                <a:cubicBezTo>
                  <a:pt x="6376" y="6633"/>
                  <a:pt x="6386" y="6345"/>
                  <a:pt x="6386" y="6345"/>
                </a:cubicBezTo>
                <a:cubicBezTo>
                  <a:pt x="6433" y="6468"/>
                  <a:pt x="6809" y="8607"/>
                  <a:pt x="6650" y="9194"/>
                </a:cubicBezTo>
                <a:cubicBezTo>
                  <a:pt x="6491" y="9781"/>
                  <a:pt x="6047" y="10189"/>
                  <a:pt x="5849" y="10955"/>
                </a:cubicBezTo>
                <a:cubicBezTo>
                  <a:pt x="5652" y="11721"/>
                  <a:pt x="5907" y="13063"/>
                  <a:pt x="6021" y="13663"/>
                </a:cubicBezTo>
                <a:cubicBezTo>
                  <a:pt x="6093" y="14042"/>
                  <a:pt x="6245" y="14164"/>
                  <a:pt x="6320" y="14666"/>
                </a:cubicBezTo>
                <a:cubicBezTo>
                  <a:pt x="6320" y="14666"/>
                  <a:pt x="6438" y="15870"/>
                  <a:pt x="6162" y="16124"/>
                </a:cubicBezTo>
                <a:cubicBezTo>
                  <a:pt x="5657" y="16569"/>
                  <a:pt x="5562" y="17279"/>
                  <a:pt x="5631" y="17672"/>
                </a:cubicBezTo>
                <a:cubicBezTo>
                  <a:pt x="5679" y="17949"/>
                  <a:pt x="6160" y="18977"/>
                  <a:pt x="6238" y="19181"/>
                </a:cubicBezTo>
                <a:cubicBezTo>
                  <a:pt x="6316" y="19385"/>
                  <a:pt x="6446" y="19497"/>
                  <a:pt x="6456" y="19774"/>
                </a:cubicBezTo>
                <a:cubicBezTo>
                  <a:pt x="6463" y="19938"/>
                  <a:pt x="6333" y="20102"/>
                  <a:pt x="6315" y="20151"/>
                </a:cubicBezTo>
                <a:cubicBezTo>
                  <a:pt x="6268" y="20283"/>
                  <a:pt x="6274" y="20455"/>
                  <a:pt x="6160" y="20577"/>
                </a:cubicBezTo>
                <a:cubicBezTo>
                  <a:pt x="5923" y="20832"/>
                  <a:pt x="5849" y="21057"/>
                  <a:pt x="5623" y="21152"/>
                </a:cubicBezTo>
                <a:cubicBezTo>
                  <a:pt x="5466" y="21218"/>
                  <a:pt x="5561" y="21343"/>
                  <a:pt x="5964" y="21311"/>
                </a:cubicBezTo>
                <a:cubicBezTo>
                  <a:pt x="5931" y="21310"/>
                  <a:pt x="6038" y="21481"/>
                  <a:pt x="6540" y="21382"/>
                </a:cubicBezTo>
                <a:lnTo>
                  <a:pt x="6628" y="21429"/>
                </a:lnTo>
                <a:cubicBezTo>
                  <a:pt x="6806" y="21510"/>
                  <a:pt x="6954" y="21510"/>
                  <a:pt x="7151" y="21447"/>
                </a:cubicBezTo>
                <a:cubicBezTo>
                  <a:pt x="7117" y="21452"/>
                  <a:pt x="7345" y="21600"/>
                  <a:pt x="7669" y="21485"/>
                </a:cubicBezTo>
                <a:cubicBezTo>
                  <a:pt x="7615" y="21504"/>
                  <a:pt x="7831" y="21565"/>
                  <a:pt x="7878" y="21574"/>
                </a:cubicBezTo>
                <a:cubicBezTo>
                  <a:pt x="8005" y="21595"/>
                  <a:pt x="8154" y="21595"/>
                  <a:pt x="8291" y="21572"/>
                </a:cubicBezTo>
                <a:cubicBezTo>
                  <a:pt x="8481" y="21538"/>
                  <a:pt x="8559" y="21419"/>
                  <a:pt x="8559" y="21419"/>
                </a:cubicBezTo>
                <a:lnTo>
                  <a:pt x="8563" y="21405"/>
                </a:lnTo>
                <a:cubicBezTo>
                  <a:pt x="8596" y="21269"/>
                  <a:pt x="8381" y="21201"/>
                  <a:pt x="8439" y="21103"/>
                </a:cubicBezTo>
                <a:cubicBezTo>
                  <a:pt x="8469" y="21046"/>
                  <a:pt x="8469" y="20982"/>
                  <a:pt x="8433" y="20922"/>
                </a:cubicBezTo>
                <a:cubicBezTo>
                  <a:pt x="8362" y="20810"/>
                  <a:pt x="8205" y="20709"/>
                  <a:pt x="8238" y="20574"/>
                </a:cubicBezTo>
                <a:cubicBezTo>
                  <a:pt x="8282" y="20395"/>
                  <a:pt x="8362" y="20204"/>
                  <a:pt x="8194" y="20016"/>
                </a:cubicBezTo>
                <a:lnTo>
                  <a:pt x="8220" y="19909"/>
                </a:lnTo>
                <a:cubicBezTo>
                  <a:pt x="8243" y="19744"/>
                  <a:pt x="8065" y="19570"/>
                  <a:pt x="8061" y="19410"/>
                </a:cubicBezTo>
                <a:cubicBezTo>
                  <a:pt x="8057" y="19251"/>
                  <a:pt x="8130" y="18930"/>
                  <a:pt x="8160" y="18737"/>
                </a:cubicBezTo>
                <a:cubicBezTo>
                  <a:pt x="8218" y="18364"/>
                  <a:pt x="8436" y="18013"/>
                  <a:pt x="8535" y="17809"/>
                </a:cubicBezTo>
                <a:cubicBezTo>
                  <a:pt x="8747" y="17414"/>
                  <a:pt x="8823" y="17172"/>
                  <a:pt x="8710" y="16826"/>
                </a:cubicBezTo>
                <a:cubicBezTo>
                  <a:pt x="8641" y="16615"/>
                  <a:pt x="8724" y="16294"/>
                  <a:pt x="8821" y="16104"/>
                </a:cubicBezTo>
                <a:cubicBezTo>
                  <a:pt x="8922" y="15892"/>
                  <a:pt x="9033" y="15775"/>
                  <a:pt x="9199" y="15566"/>
                </a:cubicBezTo>
                <a:cubicBezTo>
                  <a:pt x="9697" y="14898"/>
                  <a:pt x="9687" y="14011"/>
                  <a:pt x="9886" y="13637"/>
                </a:cubicBezTo>
                <a:cubicBezTo>
                  <a:pt x="10068" y="13296"/>
                  <a:pt x="10566" y="12623"/>
                  <a:pt x="10696" y="12305"/>
                </a:cubicBezTo>
                <a:cubicBezTo>
                  <a:pt x="10826" y="12622"/>
                  <a:pt x="11336" y="13295"/>
                  <a:pt x="11518" y="13637"/>
                </a:cubicBezTo>
                <a:cubicBezTo>
                  <a:pt x="11717" y="14011"/>
                  <a:pt x="11708" y="14898"/>
                  <a:pt x="12205" y="15566"/>
                </a:cubicBezTo>
                <a:cubicBezTo>
                  <a:pt x="12372" y="15775"/>
                  <a:pt x="12483" y="15892"/>
                  <a:pt x="12584" y="16104"/>
                </a:cubicBezTo>
                <a:cubicBezTo>
                  <a:pt x="12680" y="16294"/>
                  <a:pt x="12763" y="16615"/>
                  <a:pt x="12694" y="16826"/>
                </a:cubicBezTo>
                <a:cubicBezTo>
                  <a:pt x="12581" y="17172"/>
                  <a:pt x="12657" y="17414"/>
                  <a:pt x="12869" y="17809"/>
                </a:cubicBezTo>
                <a:cubicBezTo>
                  <a:pt x="12968" y="18013"/>
                  <a:pt x="13186" y="18364"/>
                  <a:pt x="13244" y="18737"/>
                </a:cubicBezTo>
                <a:cubicBezTo>
                  <a:pt x="13275" y="18930"/>
                  <a:pt x="13347" y="19251"/>
                  <a:pt x="13343" y="19410"/>
                </a:cubicBezTo>
                <a:cubicBezTo>
                  <a:pt x="13339" y="19570"/>
                  <a:pt x="13161" y="19744"/>
                  <a:pt x="13185" y="19909"/>
                </a:cubicBezTo>
                <a:lnTo>
                  <a:pt x="13211" y="20016"/>
                </a:lnTo>
                <a:cubicBezTo>
                  <a:pt x="13043" y="20204"/>
                  <a:pt x="13122" y="20395"/>
                  <a:pt x="13166" y="20574"/>
                </a:cubicBezTo>
                <a:cubicBezTo>
                  <a:pt x="13199" y="20709"/>
                  <a:pt x="13043" y="20810"/>
                  <a:pt x="12971" y="20922"/>
                </a:cubicBezTo>
                <a:cubicBezTo>
                  <a:pt x="12935" y="20982"/>
                  <a:pt x="12935" y="21046"/>
                  <a:pt x="12965" y="21103"/>
                </a:cubicBezTo>
                <a:cubicBezTo>
                  <a:pt x="13023" y="21201"/>
                  <a:pt x="12808" y="21269"/>
                  <a:pt x="12841" y="21405"/>
                </a:cubicBezTo>
                <a:lnTo>
                  <a:pt x="12845" y="21419"/>
                </a:lnTo>
                <a:cubicBezTo>
                  <a:pt x="12845" y="21419"/>
                  <a:pt x="12924" y="21538"/>
                  <a:pt x="13113" y="21572"/>
                </a:cubicBezTo>
                <a:cubicBezTo>
                  <a:pt x="13250" y="21595"/>
                  <a:pt x="13399" y="21595"/>
                  <a:pt x="13526" y="21574"/>
                </a:cubicBezTo>
                <a:cubicBezTo>
                  <a:pt x="13573" y="21565"/>
                  <a:pt x="13789" y="21504"/>
                  <a:pt x="13735" y="21485"/>
                </a:cubicBezTo>
                <a:cubicBezTo>
                  <a:pt x="14060" y="21600"/>
                  <a:pt x="14287" y="21452"/>
                  <a:pt x="14253" y="21447"/>
                </a:cubicBezTo>
                <a:cubicBezTo>
                  <a:pt x="14450" y="21510"/>
                  <a:pt x="14598" y="21510"/>
                  <a:pt x="14776" y="21429"/>
                </a:cubicBezTo>
                <a:lnTo>
                  <a:pt x="14864" y="21382"/>
                </a:lnTo>
                <a:cubicBezTo>
                  <a:pt x="15366" y="21481"/>
                  <a:pt x="15473" y="21310"/>
                  <a:pt x="15440" y="21311"/>
                </a:cubicBezTo>
                <a:cubicBezTo>
                  <a:pt x="15843" y="21343"/>
                  <a:pt x="15938" y="21218"/>
                  <a:pt x="15781" y="21152"/>
                </a:cubicBezTo>
                <a:cubicBezTo>
                  <a:pt x="15555" y="21057"/>
                  <a:pt x="15481" y="20832"/>
                  <a:pt x="15244" y="20577"/>
                </a:cubicBezTo>
                <a:cubicBezTo>
                  <a:pt x="15130" y="20455"/>
                  <a:pt x="15136" y="20283"/>
                  <a:pt x="15089" y="20151"/>
                </a:cubicBezTo>
                <a:cubicBezTo>
                  <a:pt x="15071" y="20102"/>
                  <a:pt x="14942" y="19938"/>
                  <a:pt x="14948" y="19774"/>
                </a:cubicBezTo>
                <a:cubicBezTo>
                  <a:pt x="14958" y="19497"/>
                  <a:pt x="15088" y="19385"/>
                  <a:pt x="15166" y="19181"/>
                </a:cubicBezTo>
                <a:cubicBezTo>
                  <a:pt x="15244" y="18977"/>
                  <a:pt x="15725" y="17949"/>
                  <a:pt x="15773" y="17672"/>
                </a:cubicBezTo>
                <a:cubicBezTo>
                  <a:pt x="15842" y="17279"/>
                  <a:pt x="15748" y="16569"/>
                  <a:pt x="15243" y="16124"/>
                </a:cubicBezTo>
                <a:cubicBezTo>
                  <a:pt x="14966" y="15870"/>
                  <a:pt x="15084" y="14666"/>
                  <a:pt x="15084" y="14666"/>
                </a:cubicBezTo>
                <a:cubicBezTo>
                  <a:pt x="15159" y="14164"/>
                  <a:pt x="15311" y="14042"/>
                  <a:pt x="15383" y="13663"/>
                </a:cubicBezTo>
                <a:cubicBezTo>
                  <a:pt x="15497" y="13063"/>
                  <a:pt x="15753" y="11721"/>
                  <a:pt x="15555" y="10955"/>
                </a:cubicBezTo>
                <a:cubicBezTo>
                  <a:pt x="15357" y="10189"/>
                  <a:pt x="14913" y="9781"/>
                  <a:pt x="14754" y="9194"/>
                </a:cubicBezTo>
                <a:cubicBezTo>
                  <a:pt x="14595" y="8607"/>
                  <a:pt x="14972" y="6468"/>
                  <a:pt x="15019" y="6345"/>
                </a:cubicBezTo>
                <a:cubicBezTo>
                  <a:pt x="15019" y="6345"/>
                  <a:pt x="15028" y="6633"/>
                  <a:pt x="15103" y="6946"/>
                </a:cubicBezTo>
                <a:cubicBezTo>
                  <a:pt x="15178" y="7259"/>
                  <a:pt x="15450" y="7654"/>
                  <a:pt x="15467" y="7704"/>
                </a:cubicBezTo>
                <a:cubicBezTo>
                  <a:pt x="15533" y="7984"/>
                  <a:pt x="15542" y="8146"/>
                  <a:pt x="15640" y="8397"/>
                </a:cubicBezTo>
                <a:cubicBezTo>
                  <a:pt x="15705" y="8570"/>
                  <a:pt x="15771" y="8649"/>
                  <a:pt x="15853" y="8756"/>
                </a:cubicBezTo>
                <a:cubicBezTo>
                  <a:pt x="16000" y="8979"/>
                  <a:pt x="16295" y="9251"/>
                  <a:pt x="16443" y="9388"/>
                </a:cubicBezTo>
                <a:cubicBezTo>
                  <a:pt x="16574" y="9517"/>
                  <a:pt x="17538" y="10092"/>
                  <a:pt x="17588" y="10135"/>
                </a:cubicBezTo>
                <a:cubicBezTo>
                  <a:pt x="17883" y="10372"/>
                  <a:pt x="18051" y="10586"/>
                  <a:pt x="18001" y="10679"/>
                </a:cubicBezTo>
                <a:cubicBezTo>
                  <a:pt x="17976" y="10868"/>
                  <a:pt x="17865" y="11103"/>
                  <a:pt x="17926" y="11211"/>
                </a:cubicBezTo>
                <a:cubicBezTo>
                  <a:pt x="17987" y="11319"/>
                  <a:pt x="18166" y="11495"/>
                  <a:pt x="18208" y="11728"/>
                </a:cubicBezTo>
                <a:cubicBezTo>
                  <a:pt x="18230" y="12083"/>
                  <a:pt x="18186" y="12477"/>
                  <a:pt x="18481" y="12471"/>
                </a:cubicBezTo>
                <a:cubicBezTo>
                  <a:pt x="18644" y="12468"/>
                  <a:pt x="18608" y="12327"/>
                  <a:pt x="18623" y="12109"/>
                </a:cubicBezTo>
                <a:cubicBezTo>
                  <a:pt x="18632" y="11969"/>
                  <a:pt x="18639" y="11814"/>
                  <a:pt x="18674" y="11703"/>
                </a:cubicBezTo>
                <a:cubicBezTo>
                  <a:pt x="18731" y="11799"/>
                  <a:pt x="18745" y="11932"/>
                  <a:pt x="18815" y="12086"/>
                </a:cubicBezTo>
                <a:cubicBezTo>
                  <a:pt x="18886" y="12241"/>
                  <a:pt x="18935" y="12574"/>
                  <a:pt x="19175" y="12574"/>
                </a:cubicBezTo>
                <a:cubicBezTo>
                  <a:pt x="19415" y="12574"/>
                  <a:pt x="19307" y="12313"/>
                  <a:pt x="19267" y="12105"/>
                </a:cubicBezTo>
                <a:cubicBezTo>
                  <a:pt x="19211" y="11808"/>
                  <a:pt x="19257" y="11701"/>
                  <a:pt x="19225" y="11672"/>
                </a:cubicBezTo>
                <a:cubicBezTo>
                  <a:pt x="19372" y="11765"/>
                  <a:pt x="19394" y="11964"/>
                  <a:pt x="19507" y="12148"/>
                </a:cubicBezTo>
                <a:cubicBezTo>
                  <a:pt x="19606" y="12309"/>
                  <a:pt x="19676" y="12519"/>
                  <a:pt x="19747" y="12580"/>
                </a:cubicBezTo>
                <a:cubicBezTo>
                  <a:pt x="19818" y="12642"/>
                  <a:pt x="20128" y="12673"/>
                  <a:pt x="20058" y="12500"/>
                </a:cubicBezTo>
                <a:cubicBezTo>
                  <a:pt x="19954" y="12246"/>
                  <a:pt x="19818" y="11857"/>
                  <a:pt x="19818" y="11814"/>
                </a:cubicBezTo>
                <a:cubicBezTo>
                  <a:pt x="19818" y="11771"/>
                  <a:pt x="19806" y="11632"/>
                  <a:pt x="19789" y="11610"/>
                </a:cubicBezTo>
                <a:cubicBezTo>
                  <a:pt x="19970" y="11732"/>
                  <a:pt x="20101" y="11893"/>
                  <a:pt x="20298" y="12080"/>
                </a:cubicBezTo>
                <a:cubicBezTo>
                  <a:pt x="20396" y="12173"/>
                  <a:pt x="20557" y="12424"/>
                  <a:pt x="20787" y="12410"/>
                </a:cubicBezTo>
                <a:cubicBezTo>
                  <a:pt x="21017" y="12388"/>
                  <a:pt x="20949" y="12308"/>
                  <a:pt x="20768" y="12072"/>
                </a:cubicBezTo>
                <a:cubicBezTo>
                  <a:pt x="20637" y="11878"/>
                  <a:pt x="20398" y="11691"/>
                  <a:pt x="20316" y="11569"/>
                </a:cubicBezTo>
                <a:lnTo>
                  <a:pt x="20147" y="11314"/>
                </a:lnTo>
                <a:cubicBezTo>
                  <a:pt x="20043" y="11169"/>
                  <a:pt x="20034" y="11120"/>
                  <a:pt x="20241" y="11161"/>
                </a:cubicBezTo>
                <a:cubicBezTo>
                  <a:pt x="20448" y="11202"/>
                  <a:pt x="20787" y="11412"/>
                  <a:pt x="20956" y="11470"/>
                </a:cubicBezTo>
                <a:cubicBezTo>
                  <a:pt x="21125" y="11528"/>
                  <a:pt x="21276" y="11553"/>
                  <a:pt x="21389" y="11495"/>
                </a:cubicBezTo>
                <a:cubicBezTo>
                  <a:pt x="21502" y="11437"/>
                  <a:pt x="20963" y="11212"/>
                  <a:pt x="20749" y="110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50000"/>
              </a:schemeClr>
            </a:solidFill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/>
          <a:p>
            <a:pPr defTabSz="914217"/>
            <a:r>
              <a:rPr sz="2532" dirty="0">
                <a:solidFill>
                  <a:srgbClr val="424242"/>
                </a:solidFill>
                <a:latin typeface="Lato Light" panose="020F0502020204030203" pitchFamily="34" charset="0"/>
              </a:rPr>
              <a:t> </a:t>
            </a:r>
          </a:p>
        </p:txBody>
      </p:sp>
      <p:sp>
        <p:nvSpPr>
          <p:cNvPr id="6" name="Shape 31151">
            <a:extLst>
              <a:ext uri="{FF2B5EF4-FFF2-40B4-BE49-F238E27FC236}">
                <a16:creationId xmlns:a16="http://schemas.microsoft.com/office/drawing/2014/main" id="{E6BF3ABF-3321-FC47-B015-D02EC3CA40CE}"/>
              </a:ext>
            </a:extLst>
          </p:cNvPr>
          <p:cNvSpPr/>
          <p:nvPr/>
        </p:nvSpPr>
        <p:spPr>
          <a:xfrm flipH="1" flipV="1">
            <a:off x="7976187" y="1734978"/>
            <a:ext cx="1469149" cy="272036"/>
          </a:xfrm>
          <a:prstGeom prst="line">
            <a:avLst/>
          </a:prstGeom>
          <a:noFill/>
          <a:ln w="63500" cap="flat">
            <a:solidFill>
              <a:srgbClr val="FF99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defTabSz="914217"/>
            <a:endParaRPr sz="2532" dirty="0">
              <a:solidFill>
                <a:srgbClr val="424242"/>
              </a:solidFill>
              <a:latin typeface="Lato Light" panose="020F0502020204030203" pitchFamily="34" charset="0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12628F32-E1A5-AB4D-87BF-A721B37A7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3465" y="2754898"/>
            <a:ext cx="429025" cy="385904"/>
          </a:xfrm>
          <a:custGeom>
            <a:avLst/>
            <a:gdLst>
              <a:gd name="connsiteX0" fmla="*/ 608180 w 694965"/>
              <a:gd name="connsiteY0" fmla="*/ 279451 h 625115"/>
              <a:gd name="connsiteX1" fmla="*/ 619042 w 694965"/>
              <a:gd name="connsiteY1" fmla="*/ 301676 h 625115"/>
              <a:gd name="connsiteX2" fmla="*/ 544819 w 694965"/>
              <a:gd name="connsiteY2" fmla="*/ 374804 h 625115"/>
              <a:gd name="connsiteX3" fmla="*/ 539026 w 694965"/>
              <a:gd name="connsiteY3" fmla="*/ 375880 h 625115"/>
              <a:gd name="connsiteX4" fmla="*/ 522372 w 694965"/>
              <a:gd name="connsiteY4" fmla="*/ 364409 h 625115"/>
              <a:gd name="connsiteX5" fmla="*/ 532871 w 694965"/>
              <a:gd name="connsiteY5" fmla="*/ 342184 h 625115"/>
              <a:gd name="connsiteX6" fmla="*/ 586094 w 694965"/>
              <a:gd name="connsiteY6" fmla="*/ 289847 h 625115"/>
              <a:gd name="connsiteX7" fmla="*/ 608180 w 694965"/>
              <a:gd name="connsiteY7" fmla="*/ 279451 h 625115"/>
              <a:gd name="connsiteX8" fmla="*/ 223286 w 694965"/>
              <a:gd name="connsiteY8" fmla="*/ 178006 h 625115"/>
              <a:gd name="connsiteX9" fmla="*/ 243894 w 694965"/>
              <a:gd name="connsiteY9" fmla="*/ 191636 h 625115"/>
              <a:gd name="connsiteX10" fmla="*/ 230155 w 694965"/>
              <a:gd name="connsiteY10" fmla="*/ 212081 h 625115"/>
              <a:gd name="connsiteX11" fmla="*/ 107592 w 694965"/>
              <a:gd name="connsiteY11" fmla="*/ 333316 h 625115"/>
              <a:gd name="connsiteX12" fmla="*/ 90600 w 694965"/>
              <a:gd name="connsiteY12" fmla="*/ 347304 h 625115"/>
              <a:gd name="connsiteX13" fmla="*/ 87346 w 694965"/>
              <a:gd name="connsiteY13" fmla="*/ 346946 h 625115"/>
              <a:gd name="connsiteX14" fmla="*/ 73607 w 694965"/>
              <a:gd name="connsiteY14" fmla="*/ 326501 h 625115"/>
              <a:gd name="connsiteX15" fmla="*/ 223286 w 694965"/>
              <a:gd name="connsiteY15" fmla="*/ 178006 h 625115"/>
              <a:gd name="connsiteX16" fmla="*/ 521314 w 694965"/>
              <a:gd name="connsiteY16" fmla="*/ 138914 h 625115"/>
              <a:gd name="connsiteX17" fmla="*/ 451781 w 694965"/>
              <a:gd name="connsiteY17" fmla="*/ 208372 h 625115"/>
              <a:gd name="connsiteX18" fmla="*/ 451781 w 694965"/>
              <a:gd name="connsiteY18" fmla="*/ 399469 h 625115"/>
              <a:gd name="connsiteX19" fmla="*/ 469074 w 694965"/>
              <a:gd name="connsiteY19" fmla="*/ 416744 h 625115"/>
              <a:gd name="connsiteX20" fmla="*/ 538607 w 694965"/>
              <a:gd name="connsiteY20" fmla="*/ 416744 h 625115"/>
              <a:gd name="connsiteX21" fmla="*/ 660379 w 694965"/>
              <a:gd name="connsiteY21" fmla="*/ 295103 h 625115"/>
              <a:gd name="connsiteX22" fmla="*/ 660379 w 694965"/>
              <a:gd name="connsiteY22" fmla="*/ 156189 h 625115"/>
              <a:gd name="connsiteX23" fmla="*/ 642725 w 694965"/>
              <a:gd name="connsiteY23" fmla="*/ 138914 h 625115"/>
              <a:gd name="connsiteX24" fmla="*/ 260477 w 694965"/>
              <a:gd name="connsiteY24" fmla="*/ 138914 h 625115"/>
              <a:gd name="connsiteX25" fmla="*/ 34586 w 694965"/>
              <a:gd name="connsiteY25" fmla="*/ 364561 h 625115"/>
              <a:gd name="connsiteX26" fmla="*/ 34586 w 694965"/>
              <a:gd name="connsiteY26" fmla="*/ 503475 h 625115"/>
              <a:gd name="connsiteX27" fmla="*/ 39630 w 694965"/>
              <a:gd name="connsiteY27" fmla="*/ 515711 h 625115"/>
              <a:gd name="connsiteX28" fmla="*/ 52239 w 694965"/>
              <a:gd name="connsiteY28" fmla="*/ 520749 h 625115"/>
              <a:gd name="connsiteX29" fmla="*/ 157799 w 694965"/>
              <a:gd name="connsiteY29" fmla="*/ 492679 h 625115"/>
              <a:gd name="connsiteX30" fmla="*/ 298665 w 694965"/>
              <a:gd name="connsiteY30" fmla="*/ 453092 h 625115"/>
              <a:gd name="connsiteX31" fmla="*/ 347302 w 694965"/>
              <a:gd name="connsiteY31" fmla="*/ 401269 h 625115"/>
              <a:gd name="connsiteX32" fmla="*/ 347302 w 694965"/>
              <a:gd name="connsiteY32" fmla="*/ 190737 h 625115"/>
              <a:gd name="connsiteX33" fmla="*/ 295063 w 694965"/>
              <a:gd name="connsiteY33" fmla="*/ 138914 h 625115"/>
              <a:gd name="connsiteX34" fmla="*/ 364955 w 694965"/>
              <a:gd name="connsiteY34" fmla="*/ 0 h 625115"/>
              <a:gd name="connsiteX35" fmla="*/ 382248 w 694965"/>
              <a:gd name="connsiteY35" fmla="*/ 17274 h 625115"/>
              <a:gd name="connsiteX36" fmla="*/ 382248 w 694965"/>
              <a:gd name="connsiteY36" fmla="*/ 104366 h 625115"/>
              <a:gd name="connsiteX37" fmla="*/ 416835 w 694965"/>
              <a:gd name="connsiteY37" fmla="*/ 104366 h 625115"/>
              <a:gd name="connsiteX38" fmla="*/ 416835 w 694965"/>
              <a:gd name="connsiteY38" fmla="*/ 17274 h 625115"/>
              <a:gd name="connsiteX39" fmla="*/ 434128 w 694965"/>
              <a:gd name="connsiteY39" fmla="*/ 0 h 625115"/>
              <a:gd name="connsiteX40" fmla="*/ 451781 w 694965"/>
              <a:gd name="connsiteY40" fmla="*/ 17274 h 625115"/>
              <a:gd name="connsiteX41" fmla="*/ 451781 w 694965"/>
              <a:gd name="connsiteY41" fmla="*/ 104366 h 625115"/>
              <a:gd name="connsiteX42" fmla="*/ 642725 w 694965"/>
              <a:gd name="connsiteY42" fmla="*/ 104366 h 625115"/>
              <a:gd name="connsiteX43" fmla="*/ 694965 w 694965"/>
              <a:gd name="connsiteY43" fmla="*/ 156189 h 625115"/>
              <a:gd name="connsiteX44" fmla="*/ 694965 w 694965"/>
              <a:gd name="connsiteY44" fmla="*/ 295103 h 625115"/>
              <a:gd name="connsiteX45" fmla="*/ 538607 w 694965"/>
              <a:gd name="connsiteY45" fmla="*/ 451292 h 625115"/>
              <a:gd name="connsiteX46" fmla="*/ 469074 w 694965"/>
              <a:gd name="connsiteY46" fmla="*/ 451292 h 625115"/>
              <a:gd name="connsiteX47" fmla="*/ 451781 w 694965"/>
              <a:gd name="connsiteY47" fmla="*/ 448053 h 625115"/>
              <a:gd name="connsiteX48" fmla="*/ 451781 w 694965"/>
              <a:gd name="connsiteY48" fmla="*/ 607841 h 625115"/>
              <a:gd name="connsiteX49" fmla="*/ 434128 w 694965"/>
              <a:gd name="connsiteY49" fmla="*/ 625115 h 625115"/>
              <a:gd name="connsiteX50" fmla="*/ 416835 w 694965"/>
              <a:gd name="connsiteY50" fmla="*/ 607841 h 625115"/>
              <a:gd name="connsiteX51" fmla="*/ 416835 w 694965"/>
              <a:gd name="connsiteY51" fmla="*/ 399469 h 625115"/>
              <a:gd name="connsiteX52" fmla="*/ 416835 w 694965"/>
              <a:gd name="connsiteY52" fmla="*/ 208372 h 625115"/>
              <a:gd name="connsiteX53" fmla="*/ 443855 w 694965"/>
              <a:gd name="connsiteY53" fmla="*/ 138914 h 625115"/>
              <a:gd name="connsiteX54" fmla="*/ 364235 w 694965"/>
              <a:gd name="connsiteY54" fmla="*/ 138914 h 625115"/>
              <a:gd name="connsiteX55" fmla="*/ 382248 w 694965"/>
              <a:gd name="connsiteY55" fmla="*/ 190737 h 625115"/>
              <a:gd name="connsiteX56" fmla="*/ 382248 w 694965"/>
              <a:gd name="connsiteY56" fmla="*/ 401269 h 625115"/>
              <a:gd name="connsiteX57" fmla="*/ 351625 w 694965"/>
              <a:gd name="connsiteY57" fmla="*/ 465688 h 625115"/>
              <a:gd name="connsiteX58" fmla="*/ 382248 w 694965"/>
              <a:gd name="connsiteY58" fmla="*/ 538384 h 625115"/>
              <a:gd name="connsiteX59" fmla="*/ 382248 w 694965"/>
              <a:gd name="connsiteY59" fmla="*/ 607841 h 625115"/>
              <a:gd name="connsiteX60" fmla="*/ 364955 w 694965"/>
              <a:gd name="connsiteY60" fmla="*/ 625115 h 625115"/>
              <a:gd name="connsiteX61" fmla="*/ 347302 w 694965"/>
              <a:gd name="connsiteY61" fmla="*/ 607841 h 625115"/>
              <a:gd name="connsiteX62" fmla="*/ 347302 w 694965"/>
              <a:gd name="connsiteY62" fmla="*/ 538384 h 625115"/>
              <a:gd name="connsiteX63" fmla="*/ 311635 w 694965"/>
              <a:gd name="connsiteY63" fmla="*/ 486201 h 625115"/>
              <a:gd name="connsiteX64" fmla="*/ 310915 w 694965"/>
              <a:gd name="connsiteY64" fmla="*/ 485841 h 625115"/>
              <a:gd name="connsiteX65" fmla="*/ 302628 w 694965"/>
              <a:gd name="connsiteY65" fmla="*/ 487640 h 625115"/>
              <a:gd name="connsiteX66" fmla="*/ 169328 w 694965"/>
              <a:gd name="connsiteY66" fmla="*/ 525068 h 625115"/>
              <a:gd name="connsiteX67" fmla="*/ 51879 w 694965"/>
              <a:gd name="connsiteY67" fmla="*/ 555658 h 625115"/>
              <a:gd name="connsiteX68" fmla="*/ 15131 w 694965"/>
              <a:gd name="connsiteY68" fmla="*/ 540183 h 625115"/>
              <a:gd name="connsiteX69" fmla="*/ 0 w 694965"/>
              <a:gd name="connsiteY69" fmla="*/ 503475 h 625115"/>
              <a:gd name="connsiteX70" fmla="*/ 0 w 694965"/>
              <a:gd name="connsiteY70" fmla="*/ 364561 h 625115"/>
              <a:gd name="connsiteX71" fmla="*/ 260477 w 694965"/>
              <a:gd name="connsiteY71" fmla="*/ 104366 h 625115"/>
              <a:gd name="connsiteX72" fmla="*/ 347302 w 694965"/>
              <a:gd name="connsiteY72" fmla="*/ 104366 h 625115"/>
              <a:gd name="connsiteX73" fmla="*/ 347302 w 694965"/>
              <a:gd name="connsiteY73" fmla="*/ 17274 h 625115"/>
              <a:gd name="connsiteX74" fmla="*/ 364955 w 694965"/>
              <a:gd name="connsiteY74" fmla="*/ 0 h 625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94965" h="625115">
                <a:moveTo>
                  <a:pt x="608180" y="279451"/>
                </a:moveTo>
                <a:cubicBezTo>
                  <a:pt x="617593" y="282678"/>
                  <a:pt x="621938" y="292356"/>
                  <a:pt x="619042" y="301676"/>
                </a:cubicBezTo>
                <a:cubicBezTo>
                  <a:pt x="606732" y="335731"/>
                  <a:pt x="579577" y="362616"/>
                  <a:pt x="544819" y="374804"/>
                </a:cubicBezTo>
                <a:cubicBezTo>
                  <a:pt x="542647" y="375521"/>
                  <a:pt x="540837" y="375880"/>
                  <a:pt x="539026" y="375880"/>
                </a:cubicBezTo>
                <a:cubicBezTo>
                  <a:pt x="531785" y="375880"/>
                  <a:pt x="524906" y="371578"/>
                  <a:pt x="522372" y="364409"/>
                </a:cubicBezTo>
                <a:cubicBezTo>
                  <a:pt x="519113" y="355088"/>
                  <a:pt x="524182" y="345410"/>
                  <a:pt x="532871" y="342184"/>
                </a:cubicBezTo>
                <a:cubicBezTo>
                  <a:pt x="557854" y="333580"/>
                  <a:pt x="577043" y="314223"/>
                  <a:pt x="586094" y="289847"/>
                </a:cubicBezTo>
                <a:cubicBezTo>
                  <a:pt x="588991" y="280885"/>
                  <a:pt x="599128" y="276225"/>
                  <a:pt x="608180" y="279451"/>
                </a:cubicBezTo>
                <a:close/>
                <a:moveTo>
                  <a:pt x="223286" y="178006"/>
                </a:moveTo>
                <a:cubicBezTo>
                  <a:pt x="232686" y="176213"/>
                  <a:pt x="242086" y="182310"/>
                  <a:pt x="243894" y="191636"/>
                </a:cubicBezTo>
                <a:cubicBezTo>
                  <a:pt x="245701" y="200962"/>
                  <a:pt x="239555" y="209929"/>
                  <a:pt x="230155" y="212081"/>
                </a:cubicBezTo>
                <a:cubicBezTo>
                  <a:pt x="168331" y="224635"/>
                  <a:pt x="120608" y="272340"/>
                  <a:pt x="107592" y="333316"/>
                </a:cubicBezTo>
                <a:cubicBezTo>
                  <a:pt x="106146" y="341566"/>
                  <a:pt x="98915" y="347304"/>
                  <a:pt x="90600" y="347304"/>
                </a:cubicBezTo>
                <a:cubicBezTo>
                  <a:pt x="89515" y="347304"/>
                  <a:pt x="88430" y="346946"/>
                  <a:pt x="87346" y="346946"/>
                </a:cubicBezTo>
                <a:cubicBezTo>
                  <a:pt x="77584" y="345152"/>
                  <a:pt x="71438" y="335827"/>
                  <a:pt x="73607" y="326501"/>
                </a:cubicBezTo>
                <a:cubicBezTo>
                  <a:pt x="89153" y="251536"/>
                  <a:pt x="147723" y="193430"/>
                  <a:pt x="223286" y="178006"/>
                </a:cubicBezTo>
                <a:close/>
                <a:moveTo>
                  <a:pt x="521314" y="138914"/>
                </a:moveTo>
                <a:cubicBezTo>
                  <a:pt x="482764" y="138914"/>
                  <a:pt x="451781" y="169864"/>
                  <a:pt x="451781" y="208372"/>
                </a:cubicBezTo>
                <a:lnTo>
                  <a:pt x="451781" y="399469"/>
                </a:lnTo>
                <a:cubicBezTo>
                  <a:pt x="451781" y="408826"/>
                  <a:pt x="459347" y="416744"/>
                  <a:pt x="469074" y="416744"/>
                </a:cubicBezTo>
                <a:lnTo>
                  <a:pt x="538607" y="416744"/>
                </a:lnTo>
                <a:cubicBezTo>
                  <a:pt x="605617" y="416744"/>
                  <a:pt x="660379" y="362041"/>
                  <a:pt x="660379" y="295103"/>
                </a:cubicBezTo>
                <a:lnTo>
                  <a:pt x="660379" y="156189"/>
                </a:lnTo>
                <a:cubicBezTo>
                  <a:pt x="660379" y="146832"/>
                  <a:pt x="652453" y="138914"/>
                  <a:pt x="642725" y="138914"/>
                </a:cubicBezTo>
                <a:close/>
                <a:moveTo>
                  <a:pt x="260477" y="138914"/>
                </a:moveTo>
                <a:cubicBezTo>
                  <a:pt x="135822" y="138914"/>
                  <a:pt x="34586" y="240041"/>
                  <a:pt x="34586" y="364561"/>
                </a:cubicBezTo>
                <a:lnTo>
                  <a:pt x="34586" y="503475"/>
                </a:lnTo>
                <a:cubicBezTo>
                  <a:pt x="34586" y="508154"/>
                  <a:pt x="36387" y="512472"/>
                  <a:pt x="39630" y="515711"/>
                </a:cubicBezTo>
                <a:cubicBezTo>
                  <a:pt x="43953" y="520390"/>
                  <a:pt x="52239" y="520749"/>
                  <a:pt x="52239" y="520749"/>
                </a:cubicBezTo>
                <a:cubicBezTo>
                  <a:pt x="79980" y="520749"/>
                  <a:pt x="117809" y="507074"/>
                  <a:pt x="157799" y="492679"/>
                </a:cubicBezTo>
                <a:cubicBezTo>
                  <a:pt x="200671" y="476844"/>
                  <a:pt x="248948" y="458850"/>
                  <a:pt x="298665" y="453092"/>
                </a:cubicBezTo>
                <a:cubicBezTo>
                  <a:pt x="325325" y="450213"/>
                  <a:pt x="347302" y="426820"/>
                  <a:pt x="347302" y="401269"/>
                </a:cubicBezTo>
                <a:lnTo>
                  <a:pt x="347302" y="190737"/>
                </a:lnTo>
                <a:cubicBezTo>
                  <a:pt x="347302" y="162307"/>
                  <a:pt x="323884" y="138914"/>
                  <a:pt x="295063" y="138914"/>
                </a:cubicBezTo>
                <a:close/>
                <a:moveTo>
                  <a:pt x="364955" y="0"/>
                </a:moveTo>
                <a:cubicBezTo>
                  <a:pt x="374322" y="0"/>
                  <a:pt x="382248" y="7917"/>
                  <a:pt x="382248" y="17274"/>
                </a:cubicBezTo>
                <a:lnTo>
                  <a:pt x="382248" y="104366"/>
                </a:lnTo>
                <a:lnTo>
                  <a:pt x="416835" y="104366"/>
                </a:lnTo>
                <a:lnTo>
                  <a:pt x="416835" y="17274"/>
                </a:lnTo>
                <a:cubicBezTo>
                  <a:pt x="416835" y="7917"/>
                  <a:pt x="424761" y="0"/>
                  <a:pt x="434128" y="0"/>
                </a:cubicBezTo>
                <a:cubicBezTo>
                  <a:pt x="443855" y="0"/>
                  <a:pt x="451781" y="7917"/>
                  <a:pt x="451781" y="17274"/>
                </a:cubicBezTo>
                <a:lnTo>
                  <a:pt x="451781" y="104366"/>
                </a:lnTo>
                <a:lnTo>
                  <a:pt x="642725" y="104366"/>
                </a:lnTo>
                <a:cubicBezTo>
                  <a:pt x="671547" y="104366"/>
                  <a:pt x="694965" y="127398"/>
                  <a:pt x="694965" y="156189"/>
                </a:cubicBezTo>
                <a:lnTo>
                  <a:pt x="694965" y="295103"/>
                </a:lnTo>
                <a:cubicBezTo>
                  <a:pt x="694965" y="381475"/>
                  <a:pt x="624712" y="451292"/>
                  <a:pt x="538607" y="451292"/>
                </a:cubicBezTo>
                <a:lnTo>
                  <a:pt x="469074" y="451292"/>
                </a:lnTo>
                <a:cubicBezTo>
                  <a:pt x="462949" y="451292"/>
                  <a:pt x="457185" y="450213"/>
                  <a:pt x="451781" y="448053"/>
                </a:cubicBezTo>
                <a:lnTo>
                  <a:pt x="451781" y="607841"/>
                </a:lnTo>
                <a:cubicBezTo>
                  <a:pt x="451781" y="617198"/>
                  <a:pt x="443855" y="625115"/>
                  <a:pt x="434128" y="625115"/>
                </a:cubicBezTo>
                <a:cubicBezTo>
                  <a:pt x="424761" y="625115"/>
                  <a:pt x="416835" y="617198"/>
                  <a:pt x="416835" y="607841"/>
                </a:cubicBezTo>
                <a:lnTo>
                  <a:pt x="416835" y="399469"/>
                </a:lnTo>
                <a:lnTo>
                  <a:pt x="416835" y="208372"/>
                </a:lnTo>
                <a:cubicBezTo>
                  <a:pt x="416835" y="181740"/>
                  <a:pt x="427282" y="157268"/>
                  <a:pt x="443855" y="138914"/>
                </a:cubicBezTo>
                <a:lnTo>
                  <a:pt x="364235" y="138914"/>
                </a:lnTo>
                <a:cubicBezTo>
                  <a:pt x="375403" y="153310"/>
                  <a:pt x="382248" y="171304"/>
                  <a:pt x="382248" y="190737"/>
                </a:cubicBezTo>
                <a:lnTo>
                  <a:pt x="382248" y="401269"/>
                </a:lnTo>
                <a:cubicBezTo>
                  <a:pt x="382248" y="426460"/>
                  <a:pt x="369999" y="449493"/>
                  <a:pt x="351625" y="465688"/>
                </a:cubicBezTo>
                <a:cubicBezTo>
                  <a:pt x="371801" y="481882"/>
                  <a:pt x="382248" y="509953"/>
                  <a:pt x="382248" y="538384"/>
                </a:cubicBezTo>
                <a:lnTo>
                  <a:pt x="382248" y="607841"/>
                </a:lnTo>
                <a:cubicBezTo>
                  <a:pt x="382248" y="617198"/>
                  <a:pt x="374322" y="625115"/>
                  <a:pt x="364955" y="625115"/>
                </a:cubicBezTo>
                <a:cubicBezTo>
                  <a:pt x="354868" y="625115"/>
                  <a:pt x="347302" y="617198"/>
                  <a:pt x="347302" y="607841"/>
                </a:cubicBezTo>
                <a:lnTo>
                  <a:pt x="347302" y="538384"/>
                </a:lnTo>
                <a:cubicBezTo>
                  <a:pt x="347302" y="517151"/>
                  <a:pt x="337575" y="486201"/>
                  <a:pt x="311635" y="486201"/>
                </a:cubicBezTo>
                <a:cubicBezTo>
                  <a:pt x="311275" y="486201"/>
                  <a:pt x="311275" y="485841"/>
                  <a:pt x="310915" y="485841"/>
                </a:cubicBezTo>
                <a:cubicBezTo>
                  <a:pt x="308032" y="486561"/>
                  <a:pt x="305511" y="487640"/>
                  <a:pt x="302628" y="487640"/>
                </a:cubicBezTo>
                <a:cubicBezTo>
                  <a:pt x="257234" y="493039"/>
                  <a:pt x="212560" y="509233"/>
                  <a:pt x="169328" y="525068"/>
                </a:cubicBezTo>
                <a:cubicBezTo>
                  <a:pt x="126816" y="540543"/>
                  <a:pt x="86105" y="555658"/>
                  <a:pt x="51879" y="555658"/>
                </a:cubicBezTo>
                <a:cubicBezTo>
                  <a:pt x="49357" y="555658"/>
                  <a:pt x="29542" y="554938"/>
                  <a:pt x="15131" y="540183"/>
                </a:cubicBezTo>
                <a:cubicBezTo>
                  <a:pt x="5044" y="530466"/>
                  <a:pt x="0" y="517511"/>
                  <a:pt x="0" y="503475"/>
                </a:cubicBezTo>
                <a:lnTo>
                  <a:pt x="0" y="364561"/>
                </a:lnTo>
                <a:cubicBezTo>
                  <a:pt x="0" y="220967"/>
                  <a:pt x="116728" y="104366"/>
                  <a:pt x="260477" y="104366"/>
                </a:cubicBezTo>
                <a:lnTo>
                  <a:pt x="347302" y="104366"/>
                </a:lnTo>
                <a:lnTo>
                  <a:pt x="347302" y="17274"/>
                </a:lnTo>
                <a:cubicBezTo>
                  <a:pt x="347302" y="7917"/>
                  <a:pt x="354868" y="0"/>
                  <a:pt x="3649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defTabSz="914217"/>
            <a:endParaRPr lang="en-US" dirty="0">
              <a:solidFill>
                <a:srgbClr val="424242"/>
              </a:solidFill>
              <a:latin typeface="Lato Light" panose="020F050202020403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F4E8321-4A0B-4A4E-83BB-B1A5D9F7E5C6}"/>
              </a:ext>
            </a:extLst>
          </p:cNvPr>
          <p:cNvSpPr txBox="1"/>
          <p:nvPr/>
        </p:nvSpPr>
        <p:spPr>
          <a:xfrm>
            <a:off x="2555564" y="1751702"/>
            <a:ext cx="169790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 defTabSz="914217"/>
            <a:r>
              <a:rPr lang="en-US" sz="2400" b="1" dirty="0">
                <a:solidFill>
                  <a:srgbClr val="01B0C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Central Line</a:t>
            </a:r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448F5404-9ED2-1143-ADA2-EE5EFB3AA525}"/>
              </a:ext>
            </a:extLst>
          </p:cNvPr>
          <p:cNvSpPr txBox="1">
            <a:spLocks/>
          </p:cNvSpPr>
          <p:nvPr/>
        </p:nvSpPr>
        <p:spPr>
          <a:xfrm>
            <a:off x="2744246" y="2259991"/>
            <a:ext cx="1090546" cy="27699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3818">
              <a:lnSpc>
                <a:spcPts val="1750"/>
              </a:lnSpc>
            </a:pPr>
            <a:r>
              <a:rPr lang="en-US" sz="2000" b="1" dirty="0">
                <a:solidFill>
                  <a:srgbClr val="42424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7-10F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67A6F8B-3469-F14A-A57C-D428D5A0B125}"/>
              </a:ext>
            </a:extLst>
          </p:cNvPr>
          <p:cNvSpPr txBox="1"/>
          <p:nvPr/>
        </p:nvSpPr>
        <p:spPr>
          <a:xfrm>
            <a:off x="3272646" y="4702148"/>
            <a:ext cx="756937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 defTabSz="914217"/>
            <a:r>
              <a:rPr lang="en-US" sz="2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PICC</a:t>
            </a:r>
          </a:p>
        </p:txBody>
      </p:sp>
      <p:sp>
        <p:nvSpPr>
          <p:cNvPr id="72" name="Subtitle 2">
            <a:extLst>
              <a:ext uri="{FF2B5EF4-FFF2-40B4-BE49-F238E27FC236}">
                <a16:creationId xmlns:a16="http://schemas.microsoft.com/office/drawing/2014/main" id="{3B0778C3-A383-364E-ADBE-9E48CC1FC315}"/>
              </a:ext>
            </a:extLst>
          </p:cNvPr>
          <p:cNvSpPr txBox="1">
            <a:spLocks/>
          </p:cNvSpPr>
          <p:nvPr/>
        </p:nvSpPr>
        <p:spPr>
          <a:xfrm>
            <a:off x="3111389" y="5210437"/>
            <a:ext cx="853119" cy="27699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3818">
              <a:lnSpc>
                <a:spcPts val="1750"/>
              </a:lnSpc>
            </a:pPr>
            <a:r>
              <a:rPr lang="en-US" sz="2000" b="1" dirty="0">
                <a:solidFill>
                  <a:srgbClr val="42424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3-6F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30DCA4B-9810-9940-9664-6E46623BBFF8}"/>
              </a:ext>
            </a:extLst>
          </p:cNvPr>
          <p:cNvSpPr txBox="1"/>
          <p:nvPr/>
        </p:nvSpPr>
        <p:spPr>
          <a:xfrm>
            <a:off x="9263537" y="3476497"/>
            <a:ext cx="2394438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 defTabSz="914217"/>
            <a:r>
              <a:rPr lang="en-US" sz="2400" b="1" dirty="0">
                <a:solidFill>
                  <a:srgbClr val="00548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General Drainage</a:t>
            </a:r>
          </a:p>
        </p:txBody>
      </p:sp>
      <p:sp>
        <p:nvSpPr>
          <p:cNvPr id="74" name="Subtitle 2">
            <a:extLst>
              <a:ext uri="{FF2B5EF4-FFF2-40B4-BE49-F238E27FC236}">
                <a16:creationId xmlns:a16="http://schemas.microsoft.com/office/drawing/2014/main" id="{1678B257-7EE3-F746-9481-89A703DE62E1}"/>
              </a:ext>
            </a:extLst>
          </p:cNvPr>
          <p:cNvSpPr txBox="1">
            <a:spLocks/>
          </p:cNvSpPr>
          <p:nvPr/>
        </p:nvSpPr>
        <p:spPr>
          <a:xfrm>
            <a:off x="9818682" y="3938162"/>
            <a:ext cx="991741" cy="27699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3818">
              <a:lnSpc>
                <a:spcPts val="1750"/>
              </a:lnSpc>
            </a:pPr>
            <a:r>
              <a:rPr lang="en-US" sz="2000" b="1" dirty="0">
                <a:solidFill>
                  <a:srgbClr val="42424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8-12F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0FD0D1-BAB4-402A-B263-3F26C4098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6" r="7437" b="7858"/>
          <a:stretch/>
        </p:blipFill>
        <p:spPr>
          <a:xfrm flipH="1">
            <a:off x="4529397" y="4254906"/>
            <a:ext cx="1648917" cy="1664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B60A0-6501-45BA-A957-C92E76183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769" y="1421902"/>
            <a:ext cx="1728302" cy="1507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782DCF-A6B8-4209-A4F5-16D2B2B708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03" r="29376" b="23842"/>
          <a:stretch/>
        </p:blipFill>
        <p:spPr>
          <a:xfrm>
            <a:off x="9751657" y="4421174"/>
            <a:ext cx="1620373" cy="1546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E2745-C655-4644-9733-FD33F932E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31" y="2475725"/>
            <a:ext cx="1917392" cy="2288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3A187-28EA-4A1F-AEED-DA0585F9A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478" y="318453"/>
            <a:ext cx="2827003" cy="592696"/>
          </a:xfrm>
          <a:prstGeom prst="rect">
            <a:avLst/>
          </a:prstGeom>
        </p:spPr>
      </p:pic>
      <p:sp>
        <p:nvSpPr>
          <p:cNvPr id="9" name="Shape 31151">
            <a:extLst>
              <a:ext uri="{FF2B5EF4-FFF2-40B4-BE49-F238E27FC236}">
                <a16:creationId xmlns:a16="http://schemas.microsoft.com/office/drawing/2014/main" id="{9CD5A5C1-B4A0-4A68-AD00-3DC3039C5B46}"/>
              </a:ext>
            </a:extLst>
          </p:cNvPr>
          <p:cNvSpPr/>
          <p:nvPr/>
        </p:nvSpPr>
        <p:spPr>
          <a:xfrm flipH="1" flipV="1">
            <a:off x="8231611" y="3325073"/>
            <a:ext cx="1350387" cy="1226178"/>
          </a:xfrm>
          <a:prstGeom prst="line">
            <a:avLst/>
          </a:prstGeom>
          <a:noFill/>
          <a:ln w="63500" cap="flat">
            <a:solidFill>
              <a:srgbClr val="FF99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defTabSz="914217"/>
            <a:endParaRPr sz="2532" dirty="0">
              <a:solidFill>
                <a:srgbClr val="424242"/>
              </a:solidFill>
              <a:latin typeface="Lato Light" panose="020F0502020204030203" pitchFamily="34" charset="0"/>
            </a:endParaRPr>
          </a:p>
        </p:txBody>
      </p:sp>
      <p:sp>
        <p:nvSpPr>
          <p:cNvPr id="13" name="Shape 31151">
            <a:extLst>
              <a:ext uri="{FF2B5EF4-FFF2-40B4-BE49-F238E27FC236}">
                <a16:creationId xmlns:a16="http://schemas.microsoft.com/office/drawing/2014/main" id="{F4C9123D-A95A-4EA8-B7DF-FB9AB9098C6F}"/>
              </a:ext>
            </a:extLst>
          </p:cNvPr>
          <p:cNvSpPr/>
          <p:nvPr/>
        </p:nvSpPr>
        <p:spPr>
          <a:xfrm flipH="1">
            <a:off x="6350190" y="2874455"/>
            <a:ext cx="1166203" cy="1202052"/>
          </a:xfrm>
          <a:prstGeom prst="line">
            <a:avLst/>
          </a:prstGeom>
          <a:noFill/>
          <a:ln w="63500" cap="flat">
            <a:solidFill>
              <a:srgbClr val="FF99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defTabSz="914217"/>
            <a:endParaRPr sz="2532" dirty="0">
              <a:solidFill>
                <a:srgbClr val="424242"/>
              </a:solidFill>
              <a:latin typeface="Lato Light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17E80B-7379-4167-B5AB-19C351B13B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0" t="5449" r="17731" b="27797"/>
          <a:stretch/>
        </p:blipFill>
        <p:spPr>
          <a:xfrm>
            <a:off x="9668388" y="1467005"/>
            <a:ext cx="1620373" cy="1407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Shape 31151">
            <a:extLst>
              <a:ext uri="{FF2B5EF4-FFF2-40B4-BE49-F238E27FC236}">
                <a16:creationId xmlns:a16="http://schemas.microsoft.com/office/drawing/2014/main" id="{74CA6FD1-D823-4C8D-8D4A-E11531FBF44C}"/>
              </a:ext>
            </a:extLst>
          </p:cNvPr>
          <p:cNvSpPr/>
          <p:nvPr/>
        </p:nvSpPr>
        <p:spPr>
          <a:xfrm flipH="1" flipV="1">
            <a:off x="6369310" y="2124537"/>
            <a:ext cx="1432043" cy="138655"/>
          </a:xfrm>
          <a:prstGeom prst="line">
            <a:avLst/>
          </a:prstGeom>
          <a:noFill/>
          <a:ln w="63500" cap="flat">
            <a:solidFill>
              <a:srgbClr val="FF9900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defTabSz="914217"/>
            <a:endParaRPr sz="2532" dirty="0">
              <a:solidFill>
                <a:srgbClr val="424242"/>
              </a:solidFill>
              <a:latin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F3C699-3BF2-A140-A1BF-AB0AC332D803}"/>
              </a:ext>
            </a:extLst>
          </p:cNvPr>
          <p:cNvSpPr txBox="1"/>
          <p:nvPr/>
        </p:nvSpPr>
        <p:spPr>
          <a:xfrm>
            <a:off x="9071264" y="287676"/>
            <a:ext cx="2586711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217"/>
            <a:r>
              <a:rPr lang="en-US" sz="2000" b="1" dirty="0">
                <a:solidFill>
                  <a:srgbClr val="00548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External Ventricular Drainage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6703EA5-688B-9049-8EC5-1A2CF341E410}"/>
              </a:ext>
            </a:extLst>
          </p:cNvPr>
          <p:cNvSpPr txBox="1">
            <a:spLocks/>
          </p:cNvSpPr>
          <p:nvPr/>
        </p:nvSpPr>
        <p:spPr>
          <a:xfrm>
            <a:off x="9818681" y="990283"/>
            <a:ext cx="991741" cy="276999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543818">
              <a:lnSpc>
                <a:spcPts val="1750"/>
              </a:lnSpc>
            </a:pPr>
            <a:r>
              <a:rPr lang="en-US" sz="2000" b="1" dirty="0">
                <a:solidFill>
                  <a:srgbClr val="42424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8-12F</a:t>
            </a:r>
          </a:p>
        </p:txBody>
      </p:sp>
    </p:spTree>
    <p:extLst>
      <p:ext uri="{BB962C8B-B14F-4D97-AF65-F5344CB8AC3E}">
        <p14:creationId xmlns:p14="http://schemas.microsoft.com/office/powerpoint/2010/main" val="1100947174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SW - Medical Light">
      <a:dk1>
        <a:srgbClr val="424242"/>
      </a:dk1>
      <a:lt1>
        <a:srgbClr val="FFFFFF"/>
      </a:lt1>
      <a:dk2>
        <a:srgbClr val="000000"/>
      </a:dk2>
      <a:lt2>
        <a:srgbClr val="FFFFFF"/>
      </a:lt2>
      <a:accent1>
        <a:srgbClr val="01B0C0"/>
      </a:accent1>
      <a:accent2>
        <a:srgbClr val="5CCDBC"/>
      </a:accent2>
      <a:accent3>
        <a:srgbClr val="61CAFF"/>
      </a:accent3>
      <a:accent4>
        <a:srgbClr val="00809A"/>
      </a:accent4>
      <a:accent5>
        <a:srgbClr val="005486"/>
      </a:accent5>
      <a:accent6>
        <a:srgbClr val="C8C7C9"/>
      </a:accent6>
      <a:hlink>
        <a:srgbClr val="C0D46A"/>
      </a:hlink>
      <a:folHlink>
        <a:srgbClr val="E1655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15</Words>
  <Application>Microsoft Office PowerPoint</Application>
  <PresentationFormat>Widescreen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Lato Light</vt:lpstr>
      <vt:lpstr>Poppins</vt:lpstr>
      <vt:lpstr>6_Office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Killion</dc:creator>
  <cp:lastModifiedBy>Jeff Killion</cp:lastModifiedBy>
  <cp:revision>22</cp:revision>
  <dcterms:created xsi:type="dcterms:W3CDTF">2020-02-18T16:51:16Z</dcterms:created>
  <dcterms:modified xsi:type="dcterms:W3CDTF">2020-11-17T19:21:10Z</dcterms:modified>
</cp:coreProperties>
</file>